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</p:sldIdLst>
  <p:sldSz cx="12188825" cy="6858000"/>
  <p:notesSz cx="6858000" cy="9144000"/>
  <p:custDataLst>
    <p:tags r:id="rId15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18000"/>
                  </a:schemeClr>
                </a:gs>
                <a:gs pos="50000">
                  <a:schemeClr val="accent1">
                    <a:satMod val="89000"/>
                    <a:lumMod val="91000"/>
                  </a:schemeClr>
                </a:gs>
                <a:gs pos="100000">
                  <a:schemeClr val="accent1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9-40BC-B1D5-858BEC8E35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18000"/>
                  </a:schemeClr>
                </a:gs>
                <a:gs pos="50000">
                  <a:schemeClr val="accent2">
                    <a:satMod val="89000"/>
                    <a:lumMod val="91000"/>
                  </a:schemeClr>
                </a:gs>
                <a:gs pos="100000">
                  <a:schemeClr val="accent2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F9-40BC-B1D5-858BEC8E3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089384"/>
        <c:axId val="51108860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F9-40BC-B1D5-858BEC8E3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1089384"/>
        <c:axId val="511088600"/>
      </c:lineChart>
      <c:catAx>
        <c:axId val="511089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1088600"/>
        <c:crosses val="autoZero"/>
        <c:auto val="1"/>
        <c:lblAlgn val="ctr"/>
        <c:lblOffset val="100"/>
        <c:noMultiLvlLbl val="0"/>
      </c:catAx>
      <c:valAx>
        <c:axId val="511088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1089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 rtlCol="0"/>
        <a:lstStyle/>
        <a:p>
          <a:pPr rtl="0"/>
          <a:endParaRPr lang="en-US"/>
        </a:p>
      </dgm:t>
    </dgm:pt>
    <dgm:pt modelId="{9A97DD9A-212E-426A-9594-7FEEEC4E1E2E}">
      <dgm:prSet phldrT="[Text]"/>
      <dgm:spPr/>
      <dgm:t>
        <a:bodyPr rtlCol="0"/>
        <a:lstStyle/>
        <a:p>
          <a:pPr rtl="0"/>
          <a:r>
            <a:rPr lang="fr-FR" noProof="0" dirty="0"/>
            <a:t>Titre de l’étape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 rtlCol="0"/>
        <a:lstStyle/>
        <a:p>
          <a:pPr rtl="0"/>
          <a:endParaRPr lang="en-US"/>
        </a:p>
      </dgm:t>
    </dgm:pt>
    <dgm:pt modelId="{A822033B-D112-4812-B9AC-0AEDBC4B3389}" type="sibTrans" cxnId="{6EE1A5DD-79E9-4FC2-BFBE-DA7B4C71D980}">
      <dgm:prSet/>
      <dgm:spPr/>
      <dgm:t>
        <a:bodyPr rtlCol="0"/>
        <a:lstStyle/>
        <a:p>
          <a:pPr rtl="0"/>
          <a:endParaRPr lang="en-US"/>
        </a:p>
      </dgm:t>
    </dgm:pt>
    <dgm:pt modelId="{B7F093E9-7C2E-44B4-8B3B-6CBE0FE3E35E}">
      <dgm:prSet phldrT="[Text]"/>
      <dgm:spPr/>
      <dgm:t>
        <a:bodyPr rtlCol="0"/>
        <a:lstStyle/>
        <a:p>
          <a:pPr rtl="0"/>
          <a:r>
            <a:rPr lang="fr-FR" noProof="0" dirty="0"/>
            <a:t>Titre de l’étape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 rtlCol="0"/>
        <a:lstStyle/>
        <a:p>
          <a:pPr rtl="0"/>
          <a:endParaRPr lang="en-US"/>
        </a:p>
      </dgm:t>
    </dgm:pt>
    <dgm:pt modelId="{A2D02C68-2709-4715-A187-1730828C882F}" type="sibTrans" cxnId="{05382DB0-93E0-41A2-9F05-DBE0C57CD836}">
      <dgm:prSet/>
      <dgm:spPr/>
      <dgm:t>
        <a:bodyPr rtlCol="0"/>
        <a:lstStyle/>
        <a:p>
          <a:pPr rtl="0"/>
          <a:endParaRPr lang="en-US"/>
        </a:p>
      </dgm:t>
    </dgm:pt>
    <dgm:pt modelId="{9767D06C-E342-4313-B844-7CBE4BE72372}">
      <dgm:prSet phldrT="[Text]"/>
      <dgm:spPr/>
      <dgm:t>
        <a:bodyPr rtlCol="0"/>
        <a:lstStyle/>
        <a:p>
          <a:pPr rtl="0"/>
          <a:r>
            <a:rPr lang="fr-FR" noProof="0" dirty="0"/>
            <a:t>Titre de l’étape 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 rtlCol="0"/>
        <a:lstStyle/>
        <a:p>
          <a:pPr rtl="0"/>
          <a:endParaRPr lang="en-US"/>
        </a:p>
      </dgm:t>
    </dgm:pt>
    <dgm:pt modelId="{5B3210CA-F7F6-43EC-9250-21702872AB7F}" type="sibTrans" cxnId="{1F9E31E8-2B2E-4F8E-AA9B-B5366FE84796}">
      <dgm:prSet/>
      <dgm:spPr/>
      <dgm:t>
        <a:bodyPr rtlCol="0"/>
        <a:lstStyle/>
        <a:p>
          <a:pPr rtl="0"/>
          <a:endParaRPr lang="en-US"/>
        </a:p>
      </dgm:t>
    </dgm:pt>
    <dgm:pt modelId="{45D65E2E-57FB-46B9-A23E-155578272902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 rtlCol="0"/>
        <a:lstStyle/>
        <a:p>
          <a:pPr rtl="0"/>
          <a:endParaRPr lang="en-US"/>
        </a:p>
      </dgm:t>
    </dgm:pt>
    <dgm:pt modelId="{C35F0E74-D801-4FFD-B331-4EF428DDF3B5}" type="sibTrans" cxnId="{FE68F8E0-776A-49A3-8850-D44015EFEFE4}">
      <dgm:prSet/>
      <dgm:spPr/>
      <dgm:t>
        <a:bodyPr rtlCol="0"/>
        <a:lstStyle/>
        <a:p>
          <a:pPr rtl="0"/>
          <a:endParaRPr lang="en-US"/>
        </a:p>
      </dgm:t>
    </dgm:pt>
    <dgm:pt modelId="{6F3E996A-0AA3-4EE3-B260-122F07FC63B9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</dgm:pt>
    <dgm:pt modelId="{C5F8FC29-3CC2-48C8-A0BA-184301B9A503}" type="parTrans" cxnId="{8EA684B7-844F-4D1A-913B-4AA924E72F75}">
      <dgm:prSet/>
      <dgm:spPr/>
      <dgm:t>
        <a:bodyPr rtlCol="0"/>
        <a:lstStyle/>
        <a:p>
          <a:pPr rtl="0"/>
          <a:endParaRPr lang="en-US"/>
        </a:p>
      </dgm:t>
    </dgm:pt>
    <dgm:pt modelId="{4960F7FB-C4ED-4761-9484-C868EE2CA5D8}" type="sibTrans" cxnId="{8EA684B7-844F-4D1A-913B-4AA924E72F75}">
      <dgm:prSet/>
      <dgm:spPr/>
      <dgm:t>
        <a:bodyPr rtlCol="0"/>
        <a:lstStyle/>
        <a:p>
          <a:pPr rtl="0"/>
          <a:endParaRPr lang="en-US"/>
        </a:p>
      </dgm:t>
    </dgm:pt>
    <dgm:pt modelId="{3D6FB82D-8702-4FD5-B446-B15492C8E8D3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 rtlCol="0"/>
        <a:lstStyle/>
        <a:p>
          <a:pPr rtl="0"/>
          <a:endParaRPr lang="en-US"/>
        </a:p>
      </dgm:t>
    </dgm:pt>
    <dgm:pt modelId="{C0A9B8D0-1A45-4904-98C0-4C9491006681}" type="sibTrans" cxnId="{8C4DF61B-AB41-4B3C-AC5A-E6632D6E5366}">
      <dgm:prSet/>
      <dgm:spPr/>
      <dgm:t>
        <a:bodyPr rtlCol="0"/>
        <a:lstStyle/>
        <a:p>
          <a:pPr rtl="0"/>
          <a:endParaRPr lang="en-US"/>
        </a:p>
      </dgm:t>
    </dgm:pt>
    <dgm:pt modelId="{1F256EDC-5F96-4744-B15C-2D1943C70739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</dgm:pt>
    <dgm:pt modelId="{2BDBFB8C-BDE9-486A-8DD1-A7FCA6AED5F0}" type="parTrans" cxnId="{81E937BE-E59C-4053-B608-515948E2BA0B}">
      <dgm:prSet/>
      <dgm:spPr/>
      <dgm:t>
        <a:bodyPr rtlCol="0"/>
        <a:lstStyle/>
        <a:p>
          <a:pPr rtl="0"/>
          <a:endParaRPr lang="en-US"/>
        </a:p>
      </dgm:t>
    </dgm:pt>
    <dgm:pt modelId="{360B594D-5CE0-47CD-8F68-0B32F75E34FC}" type="sibTrans" cxnId="{81E937BE-E59C-4053-B608-515948E2BA0B}">
      <dgm:prSet/>
      <dgm:spPr/>
      <dgm:t>
        <a:bodyPr rtlCol="0"/>
        <a:lstStyle/>
        <a:p>
          <a:pPr rtl="0"/>
          <a:endParaRPr lang="en-US"/>
        </a:p>
      </dgm:t>
    </dgm:pt>
    <dgm:pt modelId="{4AD13E16-C8EF-4219-ADEC-3EFA367F63FB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 rtlCol="0"/>
        <a:lstStyle/>
        <a:p>
          <a:pPr rtl="0"/>
          <a:endParaRPr lang="en-US"/>
        </a:p>
      </dgm:t>
    </dgm:pt>
    <dgm:pt modelId="{7C9354BF-915D-40A9-977F-DCD4C79AE9A4}" type="sibTrans" cxnId="{359D3EBF-2FA2-42B9-BDAA-062B1B914EC4}">
      <dgm:prSet/>
      <dgm:spPr/>
      <dgm:t>
        <a:bodyPr rtlCol="0"/>
        <a:lstStyle/>
        <a:p>
          <a:pPr rtl="0"/>
          <a:endParaRPr lang="en-US"/>
        </a:p>
      </dgm:t>
    </dgm:pt>
    <dgm:pt modelId="{E62E8DBD-6957-4873-8E9D-000853AF034E}">
      <dgm:prSet phldrT="[Text]"/>
      <dgm:spPr/>
      <dgm:t>
        <a:bodyPr rtlCol="0"/>
        <a:lstStyle/>
        <a:p>
          <a:pPr rtl="0"/>
          <a:r>
            <a:rPr lang="fr-FR" noProof="0" dirty="0"/>
            <a:t>Description de la tâche</a:t>
          </a:r>
        </a:p>
      </dgm:t>
    </dgm:pt>
    <dgm:pt modelId="{DC8459CB-CD30-4A19-BE62-7046BC0E735E}" type="parTrans" cxnId="{DFA9CA37-0D98-4D62-B9D1-293C52A395D2}">
      <dgm:prSet/>
      <dgm:spPr/>
      <dgm:t>
        <a:bodyPr rtlCol="0"/>
        <a:lstStyle/>
        <a:p>
          <a:pPr rtl="0"/>
          <a:endParaRPr lang="en-US"/>
        </a:p>
      </dgm:t>
    </dgm:pt>
    <dgm:pt modelId="{B9474C92-CD0A-4B03-9103-B97B975A3D86}" type="sibTrans" cxnId="{DFA9CA37-0D98-4D62-B9D1-293C52A395D2}">
      <dgm:prSet/>
      <dgm:spPr/>
      <dgm:t>
        <a:bodyPr rtlCol="0"/>
        <a:lstStyle/>
        <a:p>
          <a:pPr rtl="0"/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044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</dsp:txBody>
      <dsp:txXfrm>
        <a:off x="0" y="290447"/>
        <a:ext cx="4800600" cy="1048950"/>
      </dsp:txXfrm>
    </dsp:sp>
    <dsp:sp modelId="{31FF8910-63AB-4043-A89B-AB8E707B7A48}">
      <dsp:nvSpPr>
        <dsp:cNvPr id="0" name=""/>
        <dsp:cNvSpPr/>
      </dsp:nvSpPr>
      <dsp:spPr>
        <a:xfrm>
          <a:off x="240030" y="2476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Titre de l’étape 1</a:t>
          </a:r>
        </a:p>
      </dsp:txBody>
      <dsp:txXfrm>
        <a:off x="265969" y="50706"/>
        <a:ext cx="3308542" cy="479482"/>
      </dsp:txXfrm>
    </dsp:sp>
    <dsp:sp modelId="{3ABBBA71-EF6A-41E4-B9DB-7884A5F441C0}">
      <dsp:nvSpPr>
        <dsp:cNvPr id="0" name=""/>
        <dsp:cNvSpPr/>
      </dsp:nvSpPr>
      <dsp:spPr>
        <a:xfrm>
          <a:off x="0" y="170227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</dsp:txBody>
      <dsp:txXfrm>
        <a:off x="0" y="1702277"/>
        <a:ext cx="4800600" cy="1048950"/>
      </dsp:txXfrm>
    </dsp:sp>
    <dsp:sp modelId="{E828DDC4-0756-415A-B957-94B602877A4A}">
      <dsp:nvSpPr>
        <dsp:cNvPr id="0" name=""/>
        <dsp:cNvSpPr/>
      </dsp:nvSpPr>
      <dsp:spPr>
        <a:xfrm>
          <a:off x="240030" y="143659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Titre de l’étape 2</a:t>
          </a:r>
        </a:p>
      </dsp:txBody>
      <dsp:txXfrm>
        <a:off x="265969" y="1462536"/>
        <a:ext cx="3308542" cy="479482"/>
      </dsp:txXfrm>
    </dsp:sp>
    <dsp:sp modelId="{85F6E77F-A9DB-46BF-B56B-A5918C2B269D}">
      <dsp:nvSpPr>
        <dsp:cNvPr id="0" name=""/>
        <dsp:cNvSpPr/>
      </dsp:nvSpPr>
      <dsp:spPr>
        <a:xfrm>
          <a:off x="0" y="311410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Description de la tâche</a:t>
          </a:r>
        </a:p>
      </dsp:txBody>
      <dsp:txXfrm>
        <a:off x="0" y="3114107"/>
        <a:ext cx="4800600" cy="1048950"/>
      </dsp:txXfrm>
    </dsp:sp>
    <dsp:sp modelId="{86A43697-948B-4853-B9AD-64B1F9243917}">
      <dsp:nvSpPr>
        <dsp:cNvPr id="0" name=""/>
        <dsp:cNvSpPr/>
      </dsp:nvSpPr>
      <dsp:spPr>
        <a:xfrm>
          <a:off x="240030" y="284842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Titre de l’étape 3</a:t>
          </a:r>
        </a:p>
      </dsp:txBody>
      <dsp:txXfrm>
        <a:off x="265969" y="2874366"/>
        <a:ext cx="33085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7D3EA2-B929-45A8-B0C8-C10CB54DBFAB}" type="datetime1">
              <a:rPr lang="fr-FR" smtClean="0"/>
              <a:t>21/11/2022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D5C67D-325E-4086-A521-1DD7F22FCE65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879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284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3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18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1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15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2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01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54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36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58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cxnSp>
        <p:nvCxnSpPr>
          <p:cNvPr id="6" name="Connecteur droit 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 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 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 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012E72-47FA-4B56-8ED6-65D7D2B7D674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E45B83-64CC-4BE5-B9BD-4B51D9FD91B1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7" name="Connecteur droit 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0DBB6-82A9-441C-BABE-80A84AE31F05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7" name="Connecteur droit 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e 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 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 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E4845-A023-4157-BD0F-52B883D3DF11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9" name="Connecteur droit 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3F5333-0EAB-4322-91DA-AA001C81BF31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8" name="Connecteur droit 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8D7B2-D3E4-434D-BB41-F7151759E8CA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10" name="Connecteur droit 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A0584-CD12-48FA-A583-4DD2AE118A49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6" name="Connecteur droit 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8C013D-3AAB-45AA-894A-56E5B95DFC23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 rtl="0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A329B-F71F-4CE7-9A2B-7257A6C5F696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8" name="Connecteur droit 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0" name="Connecteur droit 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150ACA1-544A-4319-80E6-CE93DB827E25}" type="datetime1">
              <a:rPr lang="fr-FR" noProof="0" smtClean="0"/>
              <a:t>21/11/2022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9" name="Image 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 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Facturas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Outil d’analyse et de traitement de Factures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Ajouter un titre de diapositive - 4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6" name="Espace réservé du texte 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Ajouter un titre de diapositive - 5</a:t>
            </a:r>
          </a:p>
        </p:txBody>
      </p:sp>
      <p:sp>
        <p:nvSpPr>
          <p:cNvPr id="5" name="Espace réservé d’image 4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Espace réservé du texte 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Problématique soulevée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Problèmes Comptabilité Traditionnelle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D80C552-9251-AFDB-C1F5-DFA3DCF3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3284984"/>
            <a:ext cx="1308312" cy="12167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3D0759-B521-4DC2-5D14-60840C49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652" y="3328497"/>
            <a:ext cx="2697993" cy="149322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681A7D-D474-CA9D-0975-2F80DE3AB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92" y="2862925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Disposition de titre et de contenu avec graphique</a:t>
            </a:r>
          </a:p>
        </p:txBody>
      </p:sp>
      <p:graphicFrame>
        <p:nvGraphicFramePr>
          <p:cNvPr id="7" name="Espace réservé du contenu 6" descr="Graphique de combinaison personnalisée représentant 2 séries et 1 ligne pour 4 caté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596421"/>
              </p:ext>
            </p:extLst>
          </p:nvPr>
        </p:nvGraphicFramePr>
        <p:xfrm>
          <a:off x="1522413" y="1981200"/>
          <a:ext cx="9829800" cy="418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Disposition de deux contenus avec tableau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fr-FR"/>
              <a:t>Premier point ici</a:t>
            </a:r>
          </a:p>
          <a:p>
            <a:pPr rtl="0"/>
            <a:r>
              <a:rPr lang="fr-FR"/>
              <a:t>Deuxième point ici</a:t>
            </a:r>
          </a:p>
          <a:p>
            <a:pPr rtl="0"/>
            <a:r>
              <a:rPr lang="fr-FR"/>
              <a:t>Troisième point ici</a:t>
            </a:r>
          </a:p>
        </p:txBody>
      </p:sp>
      <p:graphicFrame>
        <p:nvGraphicFramePr>
          <p:cNvPr id="7" name="Espace réservé du contenu 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438840"/>
              </p:ext>
            </p:extLst>
          </p:nvPr>
        </p:nvGraphicFramePr>
        <p:xfrm>
          <a:off x="6551613" y="1984375"/>
          <a:ext cx="4800600" cy="22066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656">
                <a:tc>
                  <a:txBody>
                    <a:bodyPr/>
                    <a:lstStyle/>
                    <a:p>
                      <a:pPr rtl="0"/>
                      <a:r>
                        <a:rPr lang="fr-FR" noProof="0"/>
                        <a:t>Cours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Groupe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Groupe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pPr rtl="0"/>
                      <a:r>
                        <a:rPr lang="fr-FR" noProof="0"/>
                        <a:t>Cours 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pPr rtl="0"/>
                      <a:r>
                        <a:rPr lang="fr-FR" noProof="0"/>
                        <a:t>Cours 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pPr rtl="0"/>
                      <a:r>
                        <a:rPr lang="fr-FR" noProof="0"/>
                        <a:t>Cours 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Disposition de deux contenus avec graphique SmartArt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fr-FR" dirty="0"/>
              <a:t>Premier point ici</a:t>
            </a:r>
          </a:p>
          <a:p>
            <a:pPr rtl="0"/>
            <a:r>
              <a:rPr lang="fr-FR" dirty="0"/>
              <a:t>Deuxième point ici</a:t>
            </a:r>
          </a:p>
          <a:p>
            <a:pPr rtl="0"/>
            <a:r>
              <a:rPr lang="fr-FR" dirty="0"/>
              <a:t>Troisième point ici</a:t>
            </a:r>
          </a:p>
        </p:txBody>
      </p:sp>
      <p:graphicFrame>
        <p:nvGraphicFramePr>
          <p:cNvPr id="5" name="Espace réservé du contenu 4" descr="Zone de liste verticale présentant 3 groupes superposés, contenant chacun des éléments à puce pour la description des tâche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7155433"/>
              </p:ext>
            </p:extLst>
          </p:nvPr>
        </p:nvGraphicFramePr>
        <p:xfrm>
          <a:off x="6551613" y="19843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Ajouter un titre de diapositive - 1</a:t>
            </a:r>
          </a:p>
        </p:txBody>
      </p:sp>
      <p:sp>
        <p:nvSpPr>
          <p:cNvPr id="4" name="Espace réservé du texte 3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Ajouter un titre de diapositive - 2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Ajouter un titre de diapositive - 3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ymboles monétaires 16 x 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19_TF02895262.potx" id="{89364B85-2FB4-4A94-B183-C720F4F2EBA6}" vid="{7FC7AAF0-9AF9-4DFC-8FFF-1E0C3CCF95BE}"/>
    </a:ext>
  </a:extLst>
</a:theme>
</file>

<file path=ppt/theme/theme2.xml><?xml version="1.0" encoding="utf-8"?>
<a:theme xmlns:a="http://schemas.openxmlformats.org/drawingml/2006/main" name="Thème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Symboles de devises (grand écran)</Template>
  <TotalTime>163</TotalTime>
  <Words>151</Words>
  <Application>Microsoft Office PowerPoint</Application>
  <PresentationFormat>Personnalisé</PresentationFormat>
  <Paragraphs>50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Cambria</vt:lpstr>
      <vt:lpstr>Symboles monétaires 16 x 9</vt:lpstr>
      <vt:lpstr>Facturas </vt:lpstr>
      <vt:lpstr>Problématique soulevée</vt:lpstr>
      <vt:lpstr>Disposition de titre et de contenu avec graphique</vt:lpstr>
      <vt:lpstr>Disposition de deux contenus avec tableau</vt:lpstr>
      <vt:lpstr>Disposition de deux contenus avec graphique SmartArt</vt:lpstr>
      <vt:lpstr>Ajouter un titre de diapositive - 1</vt:lpstr>
      <vt:lpstr>Ajouter un titre de diapositive - 2</vt:lpstr>
      <vt:lpstr>Ajouter un titre de diapositive - 3</vt:lpstr>
      <vt:lpstr>Présentation PowerPoint</vt:lpstr>
      <vt:lpstr>Ajouter un titre de diapositive - 4</vt:lpstr>
      <vt:lpstr>Ajouter un titre de diapositive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Facturas </dc:title>
  <dc:creator>Aloys Lana</dc:creator>
  <cp:lastModifiedBy>Aloys Lana</cp:lastModifiedBy>
  <cp:revision>4</cp:revision>
  <dcterms:created xsi:type="dcterms:W3CDTF">2022-11-21T14:54:07Z</dcterms:created>
  <dcterms:modified xsi:type="dcterms:W3CDTF">2022-11-21T17:37:36Z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